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0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00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1500174"/>
            <a:ext cx="835821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dirty="0" smtClean="0"/>
          </a:p>
          <a:p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Ащысай негізгі 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орта мектебінің  жанындағы  қамқоршылық кеңсінің  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жылдың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31 тамыз 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күні  жиналысы өткізілетіндігін хабарлаймын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КҮН ТӘРТІБІНДЕ</a:t>
            </a:r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kk-KZ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2022-2023 </a:t>
            </a:r>
            <a:r>
              <a:rPr lang="kk-KZ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 жылындағы мектеп оқушыларының </a:t>
            </a:r>
            <a:r>
              <a:rPr lang="kk-KZ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әлеуметтік </a:t>
            </a:r>
            <a:r>
              <a:rPr lang="kk-KZ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жағдайларын анықтап </a:t>
            </a:r>
            <a:r>
              <a:rPr lang="kk-KZ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бекіту</a:t>
            </a:r>
            <a:r>
              <a:rPr lang="kk-KZ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Мектепке </a:t>
            </a:r>
            <a:r>
              <a:rPr lang="kk-KZ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жол акциясының тізімін нақтылау </a:t>
            </a:r>
            <a:endParaRPr lang="ru-RU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kk-KZ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Қамқоршылық кеңес төрайымы: М.К.Уалиев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algn="r"/>
            <a:r>
              <a:rPr lang="kk-KZ" sz="2000" dirty="0" smtClean="0"/>
              <a:t> </a:t>
            </a:r>
          </a:p>
          <a:p>
            <a:pPr algn="ctr"/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500042"/>
            <a:ext cx="63094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ХАБАРЛАНДЫРУ!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500042"/>
            <a:ext cx="630942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ХАБАРЛАНДЫРУ!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785926"/>
            <a:ext cx="835824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Ащысай негізгі 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орта мектебінің  жанындағы  қамқоршылық кеңсінің  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жылдың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 желтоқсаны 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күні  жиналысы өткізілетіндігін хабарлаймын. </a:t>
            </a:r>
          </a:p>
          <a:p>
            <a:pPr marL="342900" indent="-342900"/>
            <a:endParaRPr lang="kk-KZ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Күн тәртібінде:</a:t>
            </a:r>
          </a:p>
          <a:p>
            <a:pPr marL="342900" indent="-342900">
              <a:buAutoNum type="arabicPeriod"/>
            </a:pPr>
            <a:r>
              <a:rPr lang="kk-KZ" dirty="0" smtClean="0"/>
              <a:t>Жаңа </a:t>
            </a:r>
            <a:r>
              <a:rPr lang="kk-KZ" dirty="0" smtClean="0"/>
              <a:t>жылдық шыршаға әлеуметтік қамқорлықтағы оқушыларды </a:t>
            </a:r>
            <a:endParaRPr lang="kk-KZ" dirty="0" smtClean="0"/>
          </a:p>
          <a:p>
            <a:pPr marL="342900" indent="-342900"/>
            <a:r>
              <a:rPr lang="kk-KZ" dirty="0" smtClean="0"/>
              <a:t> </a:t>
            </a:r>
            <a:r>
              <a:rPr lang="kk-KZ" dirty="0" smtClean="0"/>
              <a:t>   қатыстыру</a:t>
            </a:r>
            <a:r>
              <a:rPr lang="kk-KZ" dirty="0" smtClean="0"/>
              <a:t>, сыйлықпен қамтамасыз ету</a:t>
            </a:r>
            <a:endParaRPr lang="ru-RU" dirty="0" smtClean="0"/>
          </a:p>
          <a:p>
            <a:pPr marL="342900" indent="-342900"/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/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/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Қамқоршылық кеңес төрайымы: М.К.Уалиева</a:t>
            </a:r>
          </a:p>
          <a:p>
            <a:pPr marL="342900" indent="-342900"/>
            <a:endParaRPr lang="ru-RU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785926"/>
            <a:ext cx="82868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Ащысай негізгі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орта мектебінің  жанындағы  қамқоршылық кеңсінің 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жылдың 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  қаңтар күні  жиналысы өткізілетіндігін хабарлаймын.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FF0000"/>
                </a:solidFill>
              </a:rPr>
              <a:t>Күн тәртібінде :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kk-KZ" dirty="0" smtClean="0"/>
              <a:t>1.Қайрымдылық акция жұмыстарының жүргізілуін бақылау,аз </a:t>
            </a:r>
            <a:r>
              <a:rPr lang="kk-KZ" dirty="0" smtClean="0"/>
              <a:t> </a:t>
            </a:r>
          </a:p>
          <a:p>
            <a:r>
              <a:rPr lang="kk-KZ" dirty="0" smtClean="0"/>
              <a:t> </a:t>
            </a:r>
            <a:r>
              <a:rPr lang="kk-KZ" dirty="0" smtClean="0"/>
              <a:t>   қамтылған </a:t>
            </a:r>
            <a:r>
              <a:rPr lang="kk-KZ" dirty="0" smtClean="0"/>
              <a:t>отбасы балаларына көмек көрсету,үлестіру </a:t>
            </a:r>
            <a:endParaRPr lang="kk-KZ" dirty="0" smtClean="0"/>
          </a:p>
          <a:p>
            <a:r>
              <a:rPr lang="kk-KZ" dirty="0" smtClean="0"/>
              <a:t> </a:t>
            </a:r>
            <a:r>
              <a:rPr lang="kk-KZ" dirty="0" smtClean="0"/>
              <a:t>    жұмыстарын </a:t>
            </a:r>
            <a:r>
              <a:rPr lang="kk-KZ" dirty="0" smtClean="0"/>
              <a:t>ұйымдастыру.</a:t>
            </a:r>
            <a:endParaRPr lang="ru-RU" dirty="0" smtClean="0"/>
          </a:p>
          <a:p>
            <a:r>
              <a:rPr lang="kk-KZ" dirty="0" smtClean="0"/>
              <a:t>2 Кәмелетке толмағандар арасындағы құқық бұзушылық пен </a:t>
            </a:r>
            <a:endParaRPr lang="kk-KZ" dirty="0" smtClean="0"/>
          </a:p>
          <a:p>
            <a:r>
              <a:rPr lang="kk-KZ" dirty="0" smtClean="0"/>
              <a:t>   қылмыстың </a:t>
            </a:r>
            <a:r>
              <a:rPr lang="kk-KZ" dirty="0" smtClean="0"/>
              <a:t>алдын-алу </a:t>
            </a:r>
            <a:r>
              <a:rPr lang="kk-KZ" dirty="0" smtClean="0"/>
              <a:t>шаралары.</a:t>
            </a:r>
            <a:endParaRPr lang="kk-K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Қамқоршылық кеңес төрайымы: М.К.Уалиева</a:t>
            </a: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571480"/>
            <a:ext cx="6309420" cy="85189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ХАБАРЛАНДЫРУ!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2285992"/>
            <a:ext cx="8715436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 </a:t>
            </a:r>
            <a:r>
              <a:rPr lang="kk-KZ" dirty="0" smtClean="0"/>
              <a:t> 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Ащысай негізгі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орта мектебінің  жанындағы  қамқоршылық кеңсінің 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2023    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жылдың 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02 маусым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күні  жиналысы өткізілетіндігін хабарлаймын.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/>
              <a:t>.</a:t>
            </a:r>
            <a:endParaRPr lang="ru-RU" dirty="0" smtClean="0"/>
          </a:p>
          <a:p>
            <a:r>
              <a:rPr lang="kk-KZ" dirty="0" smtClean="0"/>
              <a:t> </a:t>
            </a:r>
            <a:r>
              <a:rPr lang="kk-KZ" dirty="0" smtClean="0"/>
              <a:t>  </a:t>
            </a:r>
            <a:r>
              <a:rPr lang="kk-KZ" b="1" dirty="0" smtClean="0">
                <a:solidFill>
                  <a:srgbClr val="FF0000"/>
                </a:solidFill>
              </a:rPr>
              <a:t>Күн тәртібінде: </a:t>
            </a:r>
            <a:endParaRPr lang="kk-KZ" b="1" dirty="0" smtClean="0">
              <a:solidFill>
                <a:srgbClr val="FF0000"/>
              </a:solidFill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/>
              <a:t>   1. 2022-2023 </a:t>
            </a:r>
            <a:r>
              <a:rPr lang="kk-KZ" dirty="0" smtClean="0"/>
              <a:t>оқу жылындағы оқушылардың жазғы сауықтыру </a:t>
            </a:r>
            <a:r>
              <a:rPr lang="kk-KZ" dirty="0" smtClean="0"/>
              <a:t> </a:t>
            </a:r>
          </a:p>
          <a:p>
            <a:r>
              <a:rPr lang="kk-KZ" dirty="0" smtClean="0"/>
              <a:t> </a:t>
            </a:r>
            <a:r>
              <a:rPr lang="kk-KZ" dirty="0" smtClean="0"/>
              <a:t>  лагеріне  мектеп </a:t>
            </a:r>
            <a:r>
              <a:rPr lang="kk-KZ" dirty="0" smtClean="0"/>
              <a:t>кеңсесі арқылы құжаттар қабылдау туралы</a:t>
            </a:r>
            <a:endParaRPr lang="ru-RU" dirty="0" smtClean="0"/>
          </a:p>
          <a:p>
            <a:r>
              <a:rPr lang="kk-KZ" dirty="0" smtClean="0"/>
              <a:t> </a:t>
            </a:r>
            <a:endParaRPr lang="ru-RU" dirty="0" smtClean="0"/>
          </a:p>
          <a:p>
            <a:pPr marL="342900" indent="-342900"/>
            <a:r>
              <a:rPr lang="kk-KZ" dirty="0" smtClean="0"/>
              <a:t>  2.Күн </a:t>
            </a:r>
            <a:r>
              <a:rPr lang="kk-KZ" dirty="0" smtClean="0"/>
              <a:t>тәртібіндегі үшінші екінші бойынша қамқоршылық кеңес </a:t>
            </a:r>
            <a:r>
              <a:rPr lang="kk-KZ" dirty="0" smtClean="0"/>
              <a:t> төрайымының </a:t>
            </a:r>
            <a:r>
              <a:rPr lang="kk-KZ" dirty="0" smtClean="0"/>
              <a:t>оқу жылының қорытынды есебі</a:t>
            </a:r>
            <a:endParaRPr lang="kk-K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kk-KZ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Қамқоршылық кеңес төрайымы: М.К.Уалиева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857232"/>
            <a:ext cx="6309420" cy="85189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ХАБАРЛАНДЫРУ!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236</TotalTime>
  <Words>124</Words>
  <PresentationFormat>Экран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Аспект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5</cp:revision>
  <dcterms:created xsi:type="dcterms:W3CDTF">2023-06-06T13:54:41Z</dcterms:created>
  <dcterms:modified xsi:type="dcterms:W3CDTF">2023-06-07T20:08:57Z</dcterms:modified>
</cp:coreProperties>
</file>