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4068E-7BD0-4D96-BE12-2CBAD0F8EB17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9A26A-B11D-4C19-9F54-01EFB58F1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502688"/>
            <a:ext cx="83582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қамқоршылық кеңсінің жиналысы өткізілетіндігін хабарлаймын. </a:t>
            </a:r>
          </a:p>
          <a:p>
            <a:pPr algn="ctr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 ТӘРТІБІНДЕ: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2021-2022 оқу жылындағы мектеп оқушыларының әлеуметтік жағдайларын анықтап бекіту.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Мектепке жол акциясының тізімін нақтылау 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Өткізілетін күні: 01.09.2021ж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pPr algn="r"/>
            <a:r>
              <a:rPr lang="kk-KZ" sz="2000" dirty="0" smtClean="0"/>
              <a:t> </a:t>
            </a:r>
          </a:p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500042"/>
            <a:ext cx="6309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309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785926"/>
            <a:ext cx="835824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 қамқоршылық кеңсінің  2021 жылдың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 желтоқсаны күні  жиналысы өткізілетіндігін хабарлаймын. </a:t>
            </a:r>
          </a:p>
          <a:p>
            <a:pPr marL="342900" indent="-342900"/>
            <a:endParaRPr lang="kk-K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Күн тәртібінде:</a:t>
            </a:r>
          </a:p>
          <a:p>
            <a:r>
              <a:rPr lang="kk-KZ" dirty="0" smtClean="0">
                <a:solidFill>
                  <a:srgbClr val="002060"/>
                </a:solidFill>
              </a:rPr>
              <a:t>1.Аз қамтылған отбасынан шыққан оқушыларды тәрбиелеу, оқыту, дамыту және қорғау, қоғамдағы өмір сүруін қадағалау.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2.Мүмкіндігі шектеулі, көп балалы, аз қамтылған отбасының балаларына жаңа жылдық сыйлықтар ұйымдастыру.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3.Әлеуметтік мәртебеге ие оқушылардың ыстық тамақпен қамтамасыз етілу</a:t>
            </a:r>
            <a:r>
              <a:rPr lang="kk-KZ" dirty="0" smtClean="0"/>
              <a:t>і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pPr marL="342900" indent="-342900"/>
            <a:endParaRPr lang="ru-RU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785926"/>
            <a:ext cx="8286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 қамқоршылық кеңсінің  2022 жылдың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  ақпан күні  жиналысы өткізілетіндігін хабарлаймын.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</a:rPr>
              <a:t>Күн тәртібінде :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kk-KZ" dirty="0" smtClean="0"/>
              <a:t>. «Мектепке жол»акциясын өткізу</a:t>
            </a:r>
            <a:endParaRPr lang="ru-RU" dirty="0" smtClean="0"/>
          </a:p>
          <a:p>
            <a:r>
              <a:rPr lang="kk-KZ" dirty="0" smtClean="0"/>
              <a:t>2.Қазақстан Республикасының кәмелетке толмағандар арасындағы құқық бұзушылықтардың профилактикасы  мен балалардың қадағалаусыз және панасыз қалуының алдын алу жұмыстары</a:t>
            </a: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571480"/>
            <a:ext cx="6309420" cy="851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2285992"/>
            <a:ext cx="87154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 қамқоршылық кеңсінің  2022 жылдың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 мамыр күні  жиналысы өткізілетіндігін хабарлаймын.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.</a:t>
            </a:r>
            <a:endParaRPr lang="ru-RU" dirty="0" smtClean="0"/>
          </a:p>
          <a:p>
            <a:r>
              <a:rPr lang="kk-KZ" dirty="0" smtClean="0"/>
              <a:t> </a:t>
            </a:r>
            <a:r>
              <a:rPr lang="kk-KZ" b="1" dirty="0" smtClean="0">
                <a:solidFill>
                  <a:srgbClr val="FF0000"/>
                </a:solidFill>
              </a:rPr>
              <a:t>Күн тәртібінде :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1.Оқушылардың өмірі мен денсаулығын қорғау мақсатында салауатты өмір салтын насихаттау бойынша қамқорлыққа мұхтаж оқушыларды сыртқы және мектеп жанындағы лагерге қамтылуын қамтамасыз ету.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2.Қамқоршылық кеңесі бойынша есеп беру.</a:t>
            </a:r>
            <a:endParaRPr lang="kk-KZ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857232"/>
            <a:ext cx="6309420" cy="851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857232"/>
            <a:ext cx="6309420" cy="851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571744"/>
            <a:ext cx="828680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 қамқоршылық кеңсінің  2022 жылдың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 шілде күні  жиналысы өткізілетіндігін хабарлаймын.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.</a:t>
            </a:r>
            <a:endParaRPr lang="ru-RU" dirty="0" smtClean="0"/>
          </a:p>
          <a:p>
            <a:r>
              <a:rPr lang="kk-KZ" dirty="0" smtClean="0"/>
              <a:t> </a:t>
            </a:r>
            <a:r>
              <a:rPr lang="kk-KZ" b="1" dirty="0" smtClean="0">
                <a:solidFill>
                  <a:srgbClr val="FF0000"/>
                </a:solidFill>
              </a:rPr>
              <a:t>Күн тәртібінде :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2021-2022 оқу жылындағы оқушылардың жазғы сауықтыру лагеріне мектеп кеңсесі арқылы құжаттар қабылдау туралы</a:t>
            </a: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182</Words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2023-06-06T13:54:41Z</dcterms:created>
  <dcterms:modified xsi:type="dcterms:W3CDTF">2023-06-07T20:14:53Z</dcterms:modified>
</cp:coreProperties>
</file>