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502688"/>
            <a:ext cx="835821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/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қамқоршылық кеңсінің жиналысы өткізілетіндігін хабарлаймын. </a:t>
            </a:r>
          </a:p>
          <a:p>
            <a:pPr algn="ctr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 ТӘРТІБІНДЕ: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/>
              <a:t>1</a:t>
            </a:r>
            <a:r>
              <a:rPr lang="kk-KZ" sz="1400" dirty="0" smtClean="0">
                <a:solidFill>
                  <a:srgbClr val="0070C0"/>
                </a:solidFill>
              </a:rPr>
              <a:t>.   Қамқоршылық кеңес мүшелерінің 2020-2021 жаңа оқу жылына арналған жұмыс жоспарын бекіту;</a:t>
            </a:r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kk-KZ" sz="1400" dirty="0" smtClean="0">
                <a:solidFill>
                  <a:srgbClr val="0070C0"/>
                </a:solidFill>
              </a:rPr>
              <a:t>2.   Қамқоршылық кеңестің құрамын жаңадан сайлау, бекіту;</a:t>
            </a:r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kk-KZ" sz="1400" dirty="0" smtClean="0">
                <a:solidFill>
                  <a:srgbClr val="0070C0"/>
                </a:solidFill>
              </a:rPr>
              <a:t>3.   Ата-аналар мен оқушылар үшін «Мектеп жарғысы мен ішкі тәртіп ережесін» таныстыру;</a:t>
            </a:r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kk-KZ" sz="1400" dirty="0" smtClean="0">
                <a:solidFill>
                  <a:srgbClr val="0070C0"/>
                </a:solidFill>
              </a:rPr>
              <a:t>4.   2020-2021 оқу жылында «Мектепке жол акциясына» қатысып, аз қамтылған отбасы балаларына көмек жұмыстарын ұйымдастыру.</a:t>
            </a:r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kk-KZ" sz="1400" dirty="0" smtClean="0">
                <a:solidFill>
                  <a:srgbClr val="0070C0"/>
                </a:solidFill>
              </a:rPr>
              <a:t>5.Қайырымдылық қорының есепшотын ашу туралы</a:t>
            </a:r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kk-KZ" sz="1400" dirty="0" smtClean="0">
                <a:solidFill>
                  <a:srgbClr val="0070C0"/>
                </a:solidFill>
              </a:rPr>
              <a:t>6. Мектеп жанындағы толық күнді шағынорталықтың ата-аналар жарнасына азық-түлік алуды ұйымдастыру</a:t>
            </a:r>
            <a:endParaRPr lang="ru-RU" sz="1400" dirty="0" smtClean="0">
              <a:solidFill>
                <a:srgbClr val="0070C0"/>
              </a:solidFill>
            </a:endParaRPr>
          </a:p>
          <a:p>
            <a:endParaRPr lang="kk-K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Өткізілетін күні: 20.08.2020ж</a:t>
            </a:r>
          </a:p>
          <a:p>
            <a:pPr algn="ctr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pPr algn="r"/>
            <a:r>
              <a:rPr lang="kk-KZ" sz="2000" dirty="0" smtClean="0"/>
              <a:t> </a:t>
            </a:r>
          </a:p>
          <a:p>
            <a:pPr algn="ctr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500042"/>
            <a:ext cx="6309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30942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785926"/>
            <a:ext cx="835824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 қамқоршылық кеңсінің  2020 жылдың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 желтоқсаны күні  жиналысы өткізілетіндігін хабарлаймын. </a:t>
            </a:r>
          </a:p>
          <a:p>
            <a:pPr marL="342900" indent="-342900"/>
            <a:endParaRPr lang="kk-K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Күн тәртібінде:</a:t>
            </a:r>
          </a:p>
          <a:p>
            <a:pPr marL="342900" indent="-342900"/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. Жаңа-жаңа жылдық шыршаны безендіруге көмектесу,аз қамтылған. </a:t>
            </a:r>
          </a:p>
          <a:p>
            <a:pPr marL="342900" indent="-342900"/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Көп балалы отбасы балаларының жаңа –жылдық шыршаға толықтай </a:t>
            </a:r>
          </a:p>
          <a:p>
            <a:pPr marL="342900" indent="-342900"/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қатысуын қамтамасыз ету.</a:t>
            </a:r>
          </a:p>
          <a:p>
            <a:pPr marL="342900" indent="-342900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pPr marL="342900" indent="-342900"/>
            <a:endParaRPr lang="ru-RU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785926"/>
            <a:ext cx="82868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 қамқоршылық кеңсінің  2021 жылдың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  қаңтар күні  жиналысы өткізілетіндігін хабарлаймын.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FF0000"/>
                </a:solidFill>
              </a:rPr>
              <a:t>Күн тәртібінде :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kk-KZ" b="1" dirty="0" smtClean="0">
                <a:solidFill>
                  <a:srgbClr val="0070C0"/>
                </a:solidFill>
              </a:rPr>
              <a:t>1.Қайырымдылық акция жұмыстарының жүргізілуін бақылау,аз қамтылған отбасы балаларына көмек көрсету, үлестіру жұмыстарын ұйымдастыру.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kk-KZ" b="1" dirty="0" smtClean="0">
                <a:solidFill>
                  <a:srgbClr val="0070C0"/>
                </a:solidFill>
              </a:rPr>
              <a:t>2 Кәмелетке толмағандар арасындағы құқық бұзушылық пен қылмыстың алдын-алу шаралары</a:t>
            </a:r>
            <a:r>
              <a:rPr lang="kk-KZ" b="1" dirty="0" smtClean="0">
                <a:solidFill>
                  <a:srgbClr val="0070C0"/>
                </a:solidFill>
              </a:rPr>
              <a:t> </a:t>
            </a: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кеңес төрайымы: М.К.Уалиева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571480"/>
            <a:ext cx="6309420" cy="851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2285992"/>
            <a:ext cx="87154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.Крупская атындағы негізгі орта мектебінің  жанындағы  қамқоршылық кеңсінің  2021 жылдың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 мамаыр күні  жиналысы өткізілетіндігін хабарлаймын.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.</a:t>
            </a:r>
            <a:endParaRPr lang="ru-RU" dirty="0" smtClean="0"/>
          </a:p>
          <a:p>
            <a:r>
              <a:rPr lang="kk-KZ" dirty="0" smtClean="0"/>
              <a:t> </a:t>
            </a:r>
            <a:r>
              <a:rPr lang="kk-KZ" b="1" dirty="0" smtClean="0">
                <a:solidFill>
                  <a:srgbClr val="FF0000"/>
                </a:solidFill>
              </a:rPr>
              <a:t>Күн тәртібінде қаралған мәселелер: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Оқушылардың жазғы демалысын ұйымдастыру.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Мектеп ауласын абаттандыру жұмыстары. </a:t>
            </a: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Қамқоршылық кеңес төрайымы: М.К.Уалиева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857232"/>
            <a:ext cx="6309420" cy="8518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ХАБАРЛАНДЫРУ!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113</Words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2023-06-06T13:54:41Z</dcterms:created>
  <dcterms:modified xsi:type="dcterms:W3CDTF">2023-06-07T16:05:29Z</dcterms:modified>
</cp:coreProperties>
</file>